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embeddedFontLst>
    <p:embeddedFont>
      <p:font typeface="Dancing Script" panose="020B0604020202020204" charset="0"/>
      <p:regular r:id="rId14"/>
      <p:bold r:id="rId15"/>
    </p:embeddedFont>
    <p:embeddedFont>
      <p:font typeface="Lato" panose="020B0604020202020204" charset="0"/>
      <p:regular r:id="rId16"/>
      <p:bold r:id="rId17"/>
      <p:italic r:id="rId18"/>
      <p:boldItalic r:id="rId19"/>
    </p:embeddedFont>
    <p:embeddedFont>
      <p:font typeface="Raleway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34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515ba61dd5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515ba61dd5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46ee7dff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46ee7dff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515ba61d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515ba61d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d9c67055b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d9c67055b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515ba61dd5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515ba61dd5_0_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515ba61dd5_0_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515ba61dd5_0_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515de557a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515de557a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8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" name="Google Shape;138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9" name="Google Shape;139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3" name="Google Shape;143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18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Google Shape;146;p1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9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" name="Google Shape;150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1" name="Google Shape;151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19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9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1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7" name="Google Shape;157;p1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1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1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2" name="Google Shape;162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20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7" name="Google Shape;167;p2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2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2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" name="Google Shape;172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73" name="Google Shape;173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2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8" name="Google Shape;178;p21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9" name="Google Shape;179;p21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0" name="Google Shape;180;p21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21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22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6" name="Google Shape;186;p22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" name="Google Shape;187;p22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" name="Google Shape;188;p22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9" name="Google Shape;189;p22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2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5" name="Google Shape;195;p2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" name="Google Shape;196;p2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2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Google Shape;198;p23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2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2" name="Google Shape;202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6" name="Google Shape;206;p24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7" name="Google Shape;207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8" name="Google Shape;208;p2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" name="Google Shape;209;p2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" name="Google Shape;210;p2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1" name="Google Shape;211;p2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15" name="Google Shape;215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" name="Google Shape;217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2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2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0" name="Google Shape;220;p2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2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2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" name="Google Shape;225;p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6" name="Google Shape;226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26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0" name="Google Shape;230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1" name="Google Shape;231;p2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2" name="Google Shape;232;p2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2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2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2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37" name="Google Shape;237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27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0" name="Google Shape;240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" name="Google Shape;241;p2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2" name="Google Shape;242;p2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Google Shape;243;p2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4" name="Google Shape;244;p2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247;p2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8" name="Google Shape;248;p2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2" name="Google Shape;252;p2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3" name="Google Shape;253;p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4" name="Google Shape;254;p28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5" name="Google Shape;255;p28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6" name="Google Shape;256;p28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7" name="Google Shape;257;p28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260" name="Google Shape;260;p2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2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2" name="Google Shape;262;p2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2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2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3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67" name="Google Shape;267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269;p30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30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3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3" name="Google Shape;273;p3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4" name="Google Shape;274;p3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5" name="Google Shape;275;p3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31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9" name="Google Shape;279;p31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31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1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2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3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5" name="Google Shape;285;p3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6" name="Google Shape;286;p3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7" name="Google Shape;287;p3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90" name="Google Shape;290;p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3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3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4" name="Google Shape;294;p3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5" name="Google Shape;295;p3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" name="Google Shape;296;p3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7" name="Google Shape;297;p3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open?id=1n8acv5HuYbqP9-FvaGrLw5fWjZFxIcQ5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drive.google.com/open?id=1xq9Ijhx7xhxoLfvpW0-VJbeU5U9Ikiay" TargetMode="External"/><Relationship Id="rId4" Type="http://schemas.openxmlformats.org/officeDocument/2006/relationships/hyperlink" Target="https://drive.google.com/open?id=1jtpReTOsdeBM9EWggBVEyhCQoG6yx7oG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48660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Enigma Encryption Game</a:t>
            </a:r>
            <a:endParaRPr/>
          </a:p>
        </p:txBody>
      </p:sp>
      <p:sp>
        <p:nvSpPr>
          <p:cNvPr id="303" name="Google Shape;303;p34"/>
          <p:cNvSpPr txBox="1">
            <a:spLocks noGrp="1"/>
          </p:cNvSpPr>
          <p:nvPr>
            <p:ph type="subTitle" idx="1"/>
          </p:nvPr>
        </p:nvSpPr>
        <p:spPr>
          <a:xfrm>
            <a:off x="5595450" y="2308950"/>
            <a:ext cx="3499800" cy="27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Dancing Script"/>
                <a:ea typeface="Dancing Script"/>
                <a:cs typeface="Dancing Script"/>
                <a:sym typeface="Dancing Script"/>
              </a:rPr>
              <a:t>Team Illuminati:</a:t>
            </a:r>
            <a:endParaRPr sz="2400" b="1" dirty="0">
              <a:latin typeface="Dancing Script"/>
              <a:ea typeface="Dancing Script"/>
              <a:cs typeface="Dancing Script"/>
              <a:sym typeface="Dancing Scrip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Dancing Script"/>
                <a:ea typeface="Dancing Script"/>
                <a:cs typeface="Dancing Script"/>
                <a:sym typeface="Dancing Script"/>
              </a:rPr>
              <a:t>Ashwini Chaudhari</a:t>
            </a:r>
            <a:endParaRPr sz="2400" b="1" dirty="0">
              <a:latin typeface="Dancing Script"/>
              <a:ea typeface="Dancing Script"/>
              <a:cs typeface="Dancing Script"/>
              <a:sym typeface="Dancing Scrip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Dancing Script"/>
                <a:ea typeface="Dancing Script"/>
                <a:cs typeface="Dancing Script"/>
                <a:sym typeface="Dancing Script"/>
              </a:rPr>
              <a:t>Parshi Srinidhi</a:t>
            </a:r>
            <a:endParaRPr sz="2400" b="1" dirty="0">
              <a:latin typeface="Dancing Script"/>
              <a:ea typeface="Dancing Script"/>
              <a:cs typeface="Dancing Script"/>
              <a:sym typeface="Dancing Scrip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Dancing Script"/>
                <a:ea typeface="Dancing Script"/>
                <a:cs typeface="Dancing Script"/>
                <a:sym typeface="Dancing Script"/>
              </a:rPr>
              <a:t>Manojna Sistla</a:t>
            </a:r>
            <a:endParaRPr sz="2400" b="1" dirty="0">
              <a:latin typeface="Dancing Script"/>
              <a:ea typeface="Dancing Script"/>
              <a:cs typeface="Dancing Script"/>
              <a:sym typeface="Dancing Scrip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Dancing Script"/>
                <a:ea typeface="Dancing Script"/>
                <a:cs typeface="Dancing Script"/>
                <a:sym typeface="Dancing Script"/>
              </a:rPr>
              <a:t>Nikitha Kakani</a:t>
            </a:r>
            <a:endParaRPr sz="2400" b="1" dirty="0">
              <a:latin typeface="Dancing Script"/>
              <a:ea typeface="Dancing Script"/>
              <a:cs typeface="Dancing Script"/>
              <a:sym typeface="Dancing Scrip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Dancing Script"/>
                <a:ea typeface="Dancing Script"/>
                <a:cs typeface="Dancing Script"/>
                <a:sym typeface="Dancing Script"/>
              </a:rPr>
              <a:t>Divya Sirikonda</a:t>
            </a:r>
            <a:endParaRPr sz="2400" b="1" dirty="0">
              <a:latin typeface="Dancing Script"/>
              <a:ea typeface="Dancing Script"/>
              <a:cs typeface="Dancing Script"/>
              <a:sym typeface="Dancing Scrip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Dancing Script"/>
                <a:ea typeface="Dancing Script"/>
                <a:cs typeface="Dancing Script"/>
                <a:sym typeface="Dancing Script"/>
              </a:rPr>
              <a:t>Prudhvi Thota</a:t>
            </a:r>
            <a:endParaRPr sz="2400" b="1" dirty="0">
              <a:latin typeface="Dancing Script"/>
              <a:ea typeface="Dancing Script"/>
              <a:cs typeface="Dancing Script"/>
              <a:sym typeface="Dancing Scrip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Dancing Script"/>
              <a:ea typeface="Dancing Script"/>
              <a:cs typeface="Dancing Script"/>
              <a:sym typeface="Dancing Scrip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Google Shape;395;p43"/>
          <p:cNvPicPr preferRelativeResize="0"/>
          <p:nvPr/>
        </p:nvPicPr>
        <p:blipFill rotWithShape="1">
          <a:blip r:embed="rId3">
            <a:alphaModFix/>
          </a:blip>
          <a:srcRect t="11330" b="9655"/>
          <a:stretch/>
        </p:blipFill>
        <p:spPr>
          <a:xfrm>
            <a:off x="1520350" y="1326050"/>
            <a:ext cx="6103301" cy="3616525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3"/>
          <p:cNvSpPr txBox="1">
            <a:spLocks noGrp="1"/>
          </p:cNvSpPr>
          <p:nvPr>
            <p:ph type="ctrTitle"/>
          </p:nvPr>
        </p:nvSpPr>
        <p:spPr>
          <a:xfrm>
            <a:off x="713500" y="398150"/>
            <a:ext cx="3557100" cy="9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Thank you.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&amp; Features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5"/>
          <p:cNvSpPr txBox="1">
            <a:spLocks noGrp="1"/>
          </p:cNvSpPr>
          <p:nvPr>
            <p:ph type="body" idx="2"/>
          </p:nvPr>
        </p:nvSpPr>
        <p:spPr>
          <a:xfrm>
            <a:off x="5124000" y="806850"/>
            <a:ext cx="3686400" cy="35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★"/>
            </a:pPr>
            <a:r>
              <a:rPr lang="en" sz="1600" b="1">
                <a:solidFill>
                  <a:schemeClr val="dk1"/>
                </a:solidFill>
              </a:rPr>
              <a:t>Multi user password authentication</a:t>
            </a:r>
            <a:br>
              <a:rPr lang="en" sz="1600" b="1">
                <a:solidFill>
                  <a:schemeClr val="dk1"/>
                </a:solidFill>
              </a:rPr>
            </a:br>
            <a:endParaRPr sz="16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★"/>
            </a:pPr>
            <a:r>
              <a:rPr lang="en" sz="1600" b="1">
                <a:solidFill>
                  <a:schemeClr val="dk1"/>
                </a:solidFill>
              </a:rPr>
              <a:t>Multi Level Game Play</a:t>
            </a:r>
            <a:br>
              <a:rPr lang="en" sz="1600" b="1">
                <a:solidFill>
                  <a:schemeClr val="dk1"/>
                </a:solidFill>
              </a:rPr>
            </a:br>
            <a:endParaRPr sz="16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★"/>
            </a:pPr>
            <a:r>
              <a:rPr lang="en" sz="1600" b="1">
                <a:solidFill>
                  <a:schemeClr val="dk1"/>
                </a:solidFill>
              </a:rPr>
              <a:t>Encrypted Math Game </a:t>
            </a:r>
            <a:br>
              <a:rPr lang="en" sz="1600" b="1">
                <a:solidFill>
                  <a:schemeClr val="dk1"/>
                </a:solidFill>
              </a:rPr>
            </a:br>
            <a:endParaRPr sz="16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★"/>
            </a:pPr>
            <a:r>
              <a:rPr lang="en" sz="1600" b="1">
                <a:solidFill>
                  <a:schemeClr val="dk1"/>
                </a:solidFill>
              </a:rPr>
              <a:t>Multi Level Score and Timing</a:t>
            </a:r>
            <a:br>
              <a:rPr lang="en" sz="1600" b="1">
                <a:solidFill>
                  <a:schemeClr val="dk1"/>
                </a:solidFill>
              </a:rPr>
            </a:br>
            <a:endParaRPr sz="16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★"/>
            </a:pPr>
            <a:r>
              <a:rPr lang="en" sz="1600" b="1">
                <a:solidFill>
                  <a:schemeClr val="dk1"/>
                </a:solidFill>
              </a:rPr>
              <a:t>Winner Profile from the multiple players</a:t>
            </a:r>
            <a:endParaRPr sz="1600" b="1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" name="Google Shape;314;p36"/>
          <p:cNvCxnSpPr>
            <a:endCxn id="315" idx="3"/>
          </p:cNvCxnSpPr>
          <p:nvPr/>
        </p:nvCxnSpPr>
        <p:spPr>
          <a:xfrm>
            <a:off x="4484375" y="3596747"/>
            <a:ext cx="4398900" cy="32100"/>
          </a:xfrm>
          <a:prstGeom prst="straightConnector1">
            <a:avLst/>
          </a:prstGeom>
          <a:noFill/>
          <a:ln w="3810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6" name="Google Shape;316;p36"/>
          <p:cNvCxnSpPr>
            <a:stCxn id="317" idx="1"/>
          </p:cNvCxnSpPr>
          <p:nvPr/>
        </p:nvCxnSpPr>
        <p:spPr>
          <a:xfrm rot="10800000" flipH="1">
            <a:off x="264303" y="3596881"/>
            <a:ext cx="3977700" cy="32100"/>
          </a:xfrm>
          <a:prstGeom prst="straightConnector1">
            <a:avLst/>
          </a:prstGeom>
          <a:noFill/>
          <a:ln w="3810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8" name="Google Shape;318;p3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Play</a:t>
            </a:r>
            <a:endParaRPr/>
          </a:p>
        </p:txBody>
      </p:sp>
      <p:grpSp>
        <p:nvGrpSpPr>
          <p:cNvPr id="319" name="Google Shape;319;p36"/>
          <p:cNvGrpSpPr/>
          <p:nvPr/>
        </p:nvGrpSpPr>
        <p:grpSpPr>
          <a:xfrm>
            <a:off x="7542796" y="2793209"/>
            <a:ext cx="1340500" cy="1427179"/>
            <a:chOff x="6415277" y="2678680"/>
            <a:chExt cx="1029017" cy="1039006"/>
          </a:xfrm>
        </p:grpSpPr>
        <p:sp>
          <p:nvSpPr>
            <p:cNvPr id="315" name="Google Shape;315;p36"/>
            <p:cNvSpPr txBox="1"/>
            <p:nvPr/>
          </p:nvSpPr>
          <p:spPr>
            <a:xfrm>
              <a:off x="6415277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From all the users, winner is declared by the highest score from each level.</a:t>
              </a:r>
              <a:endParaRPr sz="11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0" name="Google Shape;320;p36"/>
            <p:cNvSpPr txBox="1"/>
            <p:nvPr/>
          </p:nvSpPr>
          <p:spPr>
            <a:xfrm>
              <a:off x="6415294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Winner </a:t>
              </a:r>
              <a:endParaRPr sz="11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1" name="Google Shape;321;p36"/>
          <p:cNvGrpSpPr/>
          <p:nvPr/>
        </p:nvGrpSpPr>
        <p:grpSpPr>
          <a:xfrm>
            <a:off x="3175682" y="2793209"/>
            <a:ext cx="1340515" cy="1427181"/>
            <a:chOff x="3062921" y="2678680"/>
            <a:chExt cx="1029028" cy="1039008"/>
          </a:xfrm>
        </p:grpSpPr>
        <p:sp>
          <p:nvSpPr>
            <p:cNvPr id="322" name="Google Shape;322;p36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Training Level without score or timer.</a:t>
              </a:r>
              <a:endParaRPr sz="11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3" name="Google Shape;323;p36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Level 1</a:t>
              </a:r>
              <a:endParaRPr sz="11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4" name="Google Shape;324;p36"/>
          <p:cNvGrpSpPr/>
          <p:nvPr/>
        </p:nvGrpSpPr>
        <p:grpSpPr>
          <a:xfrm>
            <a:off x="1720018" y="2793209"/>
            <a:ext cx="1340479" cy="1427163"/>
            <a:chOff x="1945500" y="2678680"/>
            <a:chExt cx="1029000" cy="1038995"/>
          </a:xfrm>
        </p:grpSpPr>
        <p:sp>
          <p:nvSpPr>
            <p:cNvPr id="325" name="Google Shape;325;p36"/>
            <p:cNvSpPr txBox="1"/>
            <p:nvPr/>
          </p:nvSpPr>
          <p:spPr>
            <a:xfrm>
              <a:off x="1945500" y="2856375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enters his/her corresponding password</a:t>
              </a:r>
              <a:endParaRPr sz="11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6" name="Google Shape;326;p36"/>
            <p:cNvSpPr txBox="1"/>
            <p:nvPr/>
          </p:nvSpPr>
          <p:spPr>
            <a:xfrm>
              <a:off x="1945500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Password </a:t>
              </a:r>
              <a:endParaRPr sz="11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7" name="Google Shape;327;p36"/>
          <p:cNvGrpSpPr/>
          <p:nvPr/>
        </p:nvGrpSpPr>
        <p:grpSpPr>
          <a:xfrm>
            <a:off x="264303" y="2793209"/>
            <a:ext cx="1340494" cy="1427313"/>
            <a:chOff x="828040" y="2678680"/>
            <a:chExt cx="1029012" cy="1039104"/>
          </a:xfrm>
        </p:grpSpPr>
        <p:sp>
          <p:nvSpPr>
            <p:cNvPr id="317" name="Google Shape;317;p36"/>
            <p:cNvSpPr txBox="1"/>
            <p:nvPr/>
          </p:nvSpPr>
          <p:spPr>
            <a:xfrm>
              <a:off x="828040" y="2856484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enters his/her ID</a:t>
              </a:r>
              <a:endParaRPr sz="11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8" name="Google Shape;328;p36"/>
            <p:cNvSpPr txBox="1"/>
            <p:nvPr/>
          </p:nvSpPr>
          <p:spPr>
            <a:xfrm>
              <a:off x="828052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User ID </a:t>
              </a:r>
              <a:endParaRPr sz="11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9" name="Google Shape;329;p36"/>
          <p:cNvGrpSpPr/>
          <p:nvPr/>
        </p:nvGrpSpPr>
        <p:grpSpPr>
          <a:xfrm>
            <a:off x="2089169" y="1918796"/>
            <a:ext cx="3276616" cy="1803448"/>
            <a:chOff x="3588475" y="2010171"/>
            <a:chExt cx="1318664" cy="1265400"/>
          </a:xfrm>
        </p:grpSpPr>
        <p:sp>
          <p:nvSpPr>
            <p:cNvPr id="330" name="Google Shape;330;p36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name="adj1" fmla="val 10800000"/>
                <a:gd name="adj2" fmla="val 21145742"/>
                <a:gd name="adj3" fmla="val 4708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6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" name="Google Shape;332;p36"/>
          <p:cNvGrpSpPr/>
          <p:nvPr/>
        </p:nvGrpSpPr>
        <p:grpSpPr>
          <a:xfrm>
            <a:off x="4628435" y="2793192"/>
            <a:ext cx="1340515" cy="1427181"/>
            <a:chOff x="3062921" y="2678680"/>
            <a:chExt cx="1029028" cy="1039008"/>
          </a:xfrm>
        </p:grpSpPr>
        <p:sp>
          <p:nvSpPr>
            <p:cNvPr id="333" name="Google Shape;333;p36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Score and 90 secs of timing given to identify the encrypted random numbers</a:t>
              </a:r>
              <a:endParaRPr sz="11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4" name="Google Shape;334;p36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Level 2</a:t>
              </a:r>
              <a:endParaRPr sz="11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35" name="Google Shape;335;p36"/>
          <p:cNvGrpSpPr/>
          <p:nvPr/>
        </p:nvGrpSpPr>
        <p:grpSpPr>
          <a:xfrm>
            <a:off x="6085699" y="2793260"/>
            <a:ext cx="1340515" cy="1427181"/>
            <a:chOff x="3062921" y="2678680"/>
            <a:chExt cx="1029028" cy="1039008"/>
          </a:xfrm>
        </p:grpSpPr>
        <p:sp>
          <p:nvSpPr>
            <p:cNvPr id="336" name="Google Shape;336;p36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Last level with 60s time and score features where player has to sum two encrypted numbers.</a:t>
              </a:r>
              <a:endParaRPr sz="11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7" name="Google Shape;337;p36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Level 3 </a:t>
              </a:r>
              <a:endParaRPr sz="11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38" name="Google Shape;338;p36"/>
          <p:cNvGrpSpPr/>
          <p:nvPr/>
        </p:nvGrpSpPr>
        <p:grpSpPr>
          <a:xfrm rot="10800000" flipH="1">
            <a:off x="2059194" y="2973869"/>
            <a:ext cx="5029585" cy="1838080"/>
            <a:chOff x="3580995" y="2263783"/>
            <a:chExt cx="1265400" cy="1289700"/>
          </a:xfrm>
        </p:grpSpPr>
        <p:sp>
          <p:nvSpPr>
            <p:cNvPr id="339" name="Google Shape;339;p36"/>
            <p:cNvSpPr/>
            <p:nvPr/>
          </p:nvSpPr>
          <p:spPr>
            <a:xfrm flipH="1">
              <a:off x="3580995" y="2263783"/>
              <a:ext cx="1265400" cy="1289700"/>
            </a:xfrm>
            <a:prstGeom prst="blockArc">
              <a:avLst>
                <a:gd name="adj1" fmla="val 11416931"/>
                <a:gd name="adj2" fmla="val 21145742"/>
                <a:gd name="adj3" fmla="val 4708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6"/>
            <p:cNvSpPr/>
            <p:nvPr/>
          </p:nvSpPr>
          <p:spPr>
            <a:xfrm rot="10261642">
              <a:off x="4713648" y="2616547"/>
              <a:ext cx="98100" cy="101797"/>
            </a:xfrm>
            <a:prstGeom prst="triangle">
              <a:avLst>
                <a:gd name="adj" fmla="val 55668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 txBox="1">
            <a:spLocks noGrp="1"/>
          </p:cNvSpPr>
          <p:nvPr>
            <p:ph type="title"/>
          </p:nvPr>
        </p:nvSpPr>
        <p:spPr>
          <a:xfrm>
            <a:off x="920325" y="-120575"/>
            <a:ext cx="4343700" cy="10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Levels</a:t>
            </a:r>
            <a:endParaRPr sz="3600">
              <a:solidFill>
                <a:srgbClr val="000000"/>
              </a:solidFill>
            </a:endParaRPr>
          </a:p>
        </p:txBody>
      </p:sp>
      <p:pic>
        <p:nvPicPr>
          <p:cNvPr id="346" name="Google Shape;346;p37"/>
          <p:cNvPicPr preferRelativeResize="0"/>
          <p:nvPr/>
        </p:nvPicPr>
        <p:blipFill>
          <a:blip r:embed="rId3">
            <a:alphaModFix amt="82000"/>
          </a:blip>
          <a:stretch>
            <a:fillRect/>
          </a:stretch>
        </p:blipFill>
        <p:spPr>
          <a:xfrm>
            <a:off x="152400" y="549000"/>
            <a:ext cx="8839200" cy="3363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7"/>
          <p:cNvPicPr preferRelativeResize="0"/>
          <p:nvPr/>
        </p:nvPicPr>
        <p:blipFill>
          <a:blip r:embed="rId4">
            <a:alphaModFix amt="83000"/>
          </a:blip>
          <a:stretch>
            <a:fillRect/>
          </a:stretch>
        </p:blipFill>
        <p:spPr>
          <a:xfrm>
            <a:off x="2550775" y="3968023"/>
            <a:ext cx="4042443" cy="108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8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8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32067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Modules &amp; Implementation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354" name="Google Shape;354;p38"/>
          <p:cNvGrpSpPr/>
          <p:nvPr/>
        </p:nvGrpSpPr>
        <p:grpSpPr>
          <a:xfrm>
            <a:off x="5601002" y="4819350"/>
            <a:ext cx="3695398" cy="274500"/>
            <a:chOff x="3722577" y="4819350"/>
            <a:chExt cx="3695398" cy="274500"/>
          </a:xfrm>
        </p:grpSpPr>
        <p:sp>
          <p:nvSpPr>
            <p:cNvPr id="355" name="Google Shape;355;p38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56" name="Google Shape;356;p38" descr="ic_lightbulb_green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7" name="Google Shape;357;p38"/>
            <p:cNvSpPr txBox="1"/>
            <p:nvPr/>
          </p:nvSpPr>
          <p:spPr>
            <a:xfrm>
              <a:off x="3928075" y="4819350"/>
              <a:ext cx="34899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Enigma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Team Illuminati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358" name="Google Shape;358;p38"/>
          <p:cNvSpPr txBox="1">
            <a:spLocks noGrp="1"/>
          </p:cNvSpPr>
          <p:nvPr>
            <p:ph type="title" idx="4294967295"/>
          </p:nvPr>
        </p:nvSpPr>
        <p:spPr>
          <a:xfrm>
            <a:off x="296200" y="-353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Descriptions</a:t>
            </a:r>
            <a:endParaRPr/>
          </a:p>
        </p:txBody>
      </p:sp>
      <p:pic>
        <p:nvPicPr>
          <p:cNvPr id="359" name="Google Shape;35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6600" y="486025"/>
            <a:ext cx="7575240" cy="426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727650" y="635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Demonstration</a:t>
            </a:r>
            <a:endParaRPr/>
          </a:p>
        </p:txBody>
      </p:sp>
      <p:sp>
        <p:nvSpPr>
          <p:cNvPr id="365" name="Google Shape;365;p39"/>
          <p:cNvSpPr txBox="1"/>
          <p:nvPr/>
        </p:nvSpPr>
        <p:spPr>
          <a:xfrm>
            <a:off x="233200" y="1416475"/>
            <a:ext cx="8516700" cy="33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https://drive.google.com/open?id=1n8acv5HuYbqP9-FvaGrLw5fWjZFxIcQ5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https://drive.google.com/open?id=1jtpReTOsdeBM9EWggBVEyhCQoG6yx7oG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https://drive.google.com/open?id=1xq9Ijhx7xhxoLfvpW0-VJbeU5U9Ikiay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371" name="Google Shape;371;p4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</a:rPr>
              <a:t>1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372" name="Google Shape;372;p40"/>
          <p:cNvSpPr txBox="1">
            <a:spLocks noGrp="1"/>
          </p:cNvSpPr>
          <p:nvPr>
            <p:ph type="body" idx="1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b="1"/>
              <a:t>SSD Router: </a:t>
            </a:r>
            <a:r>
              <a:rPr lang="en" sz="1100"/>
              <a:t>It’s a module that allows a way of routing all outputs to the correct seven segment displays and manage multiple displays for different levels.</a:t>
            </a:r>
            <a:endParaRPr sz="1100"/>
          </a:p>
        </p:txBody>
      </p:sp>
      <p:sp>
        <p:nvSpPr>
          <p:cNvPr id="373" name="Google Shape;373;p40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</a:rPr>
              <a:t>2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374" name="Google Shape;374;p40"/>
          <p:cNvSpPr txBox="1">
            <a:spLocks noGrp="1"/>
          </p:cNvSpPr>
          <p:nvPr>
            <p:ph type="body" idx="1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b="1"/>
              <a:t>Score Clear: </a:t>
            </a:r>
            <a:r>
              <a:rPr lang="en" sz="1100"/>
              <a:t>The score and timer  had to be cleared for every log out of the user. </a:t>
            </a:r>
            <a:endParaRPr sz="1100"/>
          </a:p>
        </p:txBody>
      </p:sp>
      <p:sp>
        <p:nvSpPr>
          <p:cNvPr id="375" name="Google Shape;375;p40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</a:rPr>
              <a:t>3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376" name="Google Shape;376;p40"/>
          <p:cNvSpPr txBox="1">
            <a:spLocks noGrp="1"/>
          </p:cNvSpPr>
          <p:nvPr>
            <p:ph type="body" idx="1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b="1"/>
              <a:t>Encryption ON/OFF: </a:t>
            </a:r>
            <a:r>
              <a:rPr lang="en" sz="1100"/>
              <a:t>This was added to the seven segment displays as a way of choosing to display  the encrypted number or the original number.</a:t>
            </a:r>
            <a:endParaRPr sz="1100"/>
          </a:p>
        </p:txBody>
      </p:sp>
      <p:sp>
        <p:nvSpPr>
          <p:cNvPr id="377" name="Google Shape;377;p40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</a:rPr>
              <a:t>4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378" name="Google Shape;378;p40"/>
          <p:cNvSpPr txBox="1">
            <a:spLocks noGrp="1"/>
          </p:cNvSpPr>
          <p:nvPr>
            <p:ph type="body" idx="1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b="1"/>
              <a:t>Random Number Loads: </a:t>
            </a:r>
            <a:r>
              <a:rPr lang="en" sz="1100"/>
              <a:t>The two random numbers had to be generated by the same button push for the third level.</a:t>
            </a:r>
            <a:endParaRPr sz="11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Incomplete Objectives</a:t>
            </a:r>
            <a:endParaRPr/>
          </a:p>
        </p:txBody>
      </p:sp>
      <p:sp>
        <p:nvSpPr>
          <p:cNvPr id="384" name="Google Shape;384;p41"/>
          <p:cNvSpPr txBox="1">
            <a:spLocks noGrp="1"/>
          </p:cNvSpPr>
          <p:nvPr>
            <p:ph type="body" idx="2"/>
          </p:nvPr>
        </p:nvSpPr>
        <p:spPr>
          <a:xfrm>
            <a:off x="4769025" y="559175"/>
            <a:ext cx="3890700" cy="33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★"/>
            </a:pPr>
            <a:r>
              <a:rPr lang="en" sz="1400" b="1">
                <a:solidFill>
                  <a:schemeClr val="dk1"/>
                </a:solidFill>
              </a:rPr>
              <a:t>RAM storage for scores and winner profiles.</a:t>
            </a:r>
            <a:br>
              <a:rPr lang="en" sz="1400" b="1">
                <a:solidFill>
                  <a:schemeClr val="dk1"/>
                </a:solidFill>
              </a:rPr>
            </a:br>
            <a:endParaRPr sz="1400"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★"/>
            </a:pPr>
            <a:r>
              <a:rPr lang="en" sz="1400" b="1">
                <a:solidFill>
                  <a:schemeClr val="dk1"/>
                </a:solidFill>
              </a:rPr>
              <a:t>Include a feature for replacing new score for a user if it was higher than the previous score.</a:t>
            </a:r>
            <a:br>
              <a:rPr lang="en" sz="1400" b="1">
                <a:solidFill>
                  <a:schemeClr val="dk1"/>
                </a:solidFill>
              </a:rPr>
            </a:br>
            <a:endParaRPr sz="1400"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★"/>
            </a:pPr>
            <a:r>
              <a:rPr lang="en" sz="1400" b="1">
                <a:solidFill>
                  <a:schemeClr val="dk1"/>
                </a:solidFill>
              </a:rPr>
              <a:t>If user fails to correctly guess answers three times in level 2 &amp; 3, another random number will automatically be generated.</a:t>
            </a:r>
            <a:endParaRPr sz="1400" b="1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390" name="Google Shape;390;p42"/>
          <p:cNvSpPr txBox="1">
            <a:spLocks noGrp="1"/>
          </p:cNvSpPr>
          <p:nvPr>
            <p:ph type="body" idx="2"/>
          </p:nvPr>
        </p:nvSpPr>
        <p:spPr>
          <a:xfrm>
            <a:off x="4769025" y="559175"/>
            <a:ext cx="3890700" cy="33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★"/>
            </a:pPr>
            <a:r>
              <a:rPr lang="en" sz="1800" b="1">
                <a:solidFill>
                  <a:schemeClr val="dk1"/>
                </a:solidFill>
              </a:rPr>
              <a:t>If the score is a tie for multiple users, display all their user IDs</a:t>
            </a:r>
            <a:br>
              <a:rPr lang="en" sz="1800" b="1">
                <a:solidFill>
                  <a:schemeClr val="dk1"/>
                </a:solidFill>
              </a:rPr>
            </a:br>
            <a:endParaRPr sz="1800"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★"/>
            </a:pPr>
            <a:r>
              <a:rPr lang="en" sz="1800" b="1">
                <a:solidFill>
                  <a:schemeClr val="dk1"/>
                </a:solidFill>
              </a:rPr>
              <a:t>Including a scoreboard feature for all users’ score display.</a:t>
            </a:r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286</Words>
  <Application>Microsoft Office PowerPoint</Application>
  <PresentationFormat>On-screen Show (16:9)</PresentationFormat>
  <Paragraphs>55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Lato</vt:lpstr>
      <vt:lpstr>Raleway</vt:lpstr>
      <vt:lpstr>Arial</vt:lpstr>
      <vt:lpstr>Dancing Script</vt:lpstr>
      <vt:lpstr>Streamline</vt:lpstr>
      <vt:lpstr>Streamline</vt:lpstr>
      <vt:lpstr>Enigma Encryption Game</vt:lpstr>
      <vt:lpstr>Objectives &amp; Features </vt:lpstr>
      <vt:lpstr>Game Play</vt:lpstr>
      <vt:lpstr>Levels</vt:lpstr>
      <vt:lpstr>Modules &amp; Implementation</vt:lpstr>
      <vt:lpstr>Video Demonstration</vt:lpstr>
      <vt:lpstr>Challenges</vt:lpstr>
      <vt:lpstr>Incomplete Objectives</vt:lpstr>
      <vt:lpstr>Future Scope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Enigma Encryption Game</dc:title>
  <cp:lastModifiedBy>Sistla, Manojna</cp:lastModifiedBy>
  <cp:revision>1</cp:revision>
  <dcterms:modified xsi:type="dcterms:W3CDTF">2019-05-10T02:25:19Z</dcterms:modified>
</cp:coreProperties>
</file>